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AEC8E9-6ACB-4AC4-892C-39B8E962B9B2}" v="4" dt="2024-04-25T14:03:53.4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iprem k" userId="c2d170db3b524dab" providerId="LiveId" clId="{64AEC8E9-6ACB-4AC4-892C-39B8E962B9B2}"/>
    <pc:docChg chg="custSel modSld">
      <pc:chgData name="hariprem k" userId="c2d170db3b524dab" providerId="LiveId" clId="{64AEC8E9-6ACB-4AC4-892C-39B8E962B9B2}" dt="2024-04-25T14:02:28.169" v="152"/>
      <pc:docMkLst>
        <pc:docMk/>
      </pc:docMkLst>
      <pc:sldChg chg="modSp mod">
        <pc:chgData name="hariprem k" userId="c2d170db3b524dab" providerId="LiveId" clId="{64AEC8E9-6ACB-4AC4-892C-39B8E962B9B2}" dt="2024-04-25T07:12:24.914" v="105" actId="20577"/>
        <pc:sldMkLst>
          <pc:docMk/>
          <pc:sldMk cId="0" sldId="256"/>
        </pc:sldMkLst>
        <pc:spChg chg="mod">
          <ac:chgData name="hariprem k" userId="c2d170db3b524dab" providerId="LiveId" clId="{64AEC8E9-6ACB-4AC4-892C-39B8E962B9B2}" dt="2024-04-25T07:12:24.914" v="105" actId="20577"/>
          <ac:spMkLst>
            <pc:docMk/>
            <pc:sldMk cId="0" sldId="256"/>
            <ac:spMk id="93" creationId="{00000000-0000-0000-0000-000000000000}"/>
          </ac:spMkLst>
        </pc:spChg>
      </pc:sldChg>
      <pc:sldChg chg="addSp delSp modSp mod">
        <pc:chgData name="hariprem k" userId="c2d170db3b524dab" providerId="LiveId" clId="{64AEC8E9-6ACB-4AC4-892C-39B8E962B9B2}" dt="2024-04-25T14:02:28.169" v="152"/>
        <pc:sldMkLst>
          <pc:docMk/>
          <pc:sldMk cId="0" sldId="261"/>
        </pc:sldMkLst>
        <pc:spChg chg="add del mod">
          <ac:chgData name="hariprem k" userId="c2d170db3b524dab" providerId="LiveId" clId="{64AEC8E9-6ACB-4AC4-892C-39B8E962B9B2}" dt="2024-04-25T14:02:25.209" v="151" actId="478"/>
          <ac:spMkLst>
            <pc:docMk/>
            <pc:sldMk cId="0" sldId="261"/>
            <ac:spMk id="3" creationId="{26395AEC-E8BC-3976-5BD7-29EAAF3559BD}"/>
          </ac:spMkLst>
        </pc:spChg>
        <pc:spChg chg="mod">
          <ac:chgData name="hariprem k" userId="c2d170db3b524dab" providerId="LiveId" clId="{64AEC8E9-6ACB-4AC4-892C-39B8E962B9B2}" dt="2024-04-25T14:02:28.169" v="152"/>
          <ac:spMkLst>
            <pc:docMk/>
            <pc:sldMk cId="0" sldId="261"/>
            <ac:spMk id="129" creationId="{00000000-0000-0000-0000-000000000000}"/>
          </ac:spMkLst>
        </pc:spChg>
      </pc:sldChg>
      <pc:sldChg chg="addSp delSp modSp mod delAnim modAnim">
        <pc:chgData name="hariprem k" userId="c2d170db3b524dab" providerId="LiveId" clId="{64AEC8E9-6ACB-4AC4-892C-39B8E962B9B2}" dt="2024-04-25T14:01:24.300" v="148"/>
        <pc:sldMkLst>
          <pc:docMk/>
          <pc:sldMk cId="0" sldId="262"/>
        </pc:sldMkLst>
        <pc:picChg chg="add del mod">
          <ac:chgData name="hariprem k" userId="c2d170db3b524dab" providerId="LiveId" clId="{64AEC8E9-6ACB-4AC4-892C-39B8E962B9B2}" dt="2024-04-25T07:12:45.150" v="147" actId="478"/>
          <ac:picMkLst>
            <pc:docMk/>
            <pc:sldMk cId="0" sldId="262"/>
            <ac:picMk id="2" creationId="{2E25B775-8766-7084-F8AD-578C2DFCE45A}"/>
          </ac:picMkLst>
        </pc:picChg>
        <pc:picChg chg="add mod">
          <ac:chgData name="hariprem k" userId="c2d170db3b524dab" providerId="LiveId" clId="{64AEC8E9-6ACB-4AC4-892C-39B8E962B9B2}" dt="2024-04-25T14:01:24.300" v="148"/>
          <ac:picMkLst>
            <pc:docMk/>
            <pc:sldMk cId="0" sldId="262"/>
            <ac:picMk id="2" creationId="{645FAD48-30E3-0F56-9A61-3612520C2357}"/>
          </ac:picMkLst>
        </pc:picChg>
        <pc:picChg chg="del">
          <ac:chgData name="hariprem k" userId="c2d170db3b524dab" providerId="LiveId" clId="{64AEC8E9-6ACB-4AC4-892C-39B8E962B9B2}" dt="2024-04-24T17:21:33.207" v="69" actId="478"/>
          <ac:picMkLst>
            <pc:docMk/>
            <pc:sldMk cId="0" sldId="262"/>
            <ac:picMk id="3" creationId="{6B2B2D90-7C62-B194-A173-E6F78ACE5A06}"/>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latin typeface="Arial"/>
                <a:ea typeface="Arial"/>
                <a:cs typeface="Arial"/>
                <a:sym typeface="Arial"/>
              </a:rPr>
              <a:t>Deenathayalan</a:t>
            </a:r>
            <a:r>
              <a:rPr lang="en-US" sz="2000" b="1" dirty="0">
                <a:solidFill>
                  <a:srgbClr val="2F5496"/>
                </a:solidFill>
                <a:latin typeface="Arial"/>
                <a:ea typeface="Arial"/>
                <a:cs typeface="Arial"/>
                <a:sym typeface="Arial"/>
              </a:rPr>
              <a:t> K</a:t>
            </a:r>
            <a:r>
              <a:rPr lang="en-US" sz="2000" b="1" dirty="0">
                <a:solidFill>
                  <a:srgbClr val="2F5496"/>
                </a:solidFill>
              </a:rPr>
              <a:t> </a:t>
            </a:r>
            <a:r>
              <a:rPr lang="en-US" sz="2000" b="1" dirty="0">
                <a:solidFill>
                  <a:srgbClr val="2F5496"/>
                </a:solidFill>
                <a:latin typeface="Arial"/>
                <a:ea typeface="Arial"/>
                <a:cs typeface="Arial"/>
                <a:sym typeface="Arial"/>
              </a:rPr>
              <a:t>– au810021239015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https://github.com/deenathayalan678/Deenathayalan-au810021239015/tree/main</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deena screen">
            <a:hlinkClick r:id="" action="ppaction://media"/>
            <a:extLst>
              <a:ext uri="{FF2B5EF4-FFF2-40B4-BE49-F238E27FC236}">
                <a16:creationId xmlns:a16="http://schemas.microsoft.com/office/drawing/2014/main" id="{645FAD48-30E3-0F56-9A61-3612520C235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6350"/>
            <a:ext cx="12192000" cy="68453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4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564</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hariprem k</cp:lastModifiedBy>
  <cp:revision>2</cp:revision>
  <dcterms:modified xsi:type="dcterms:W3CDTF">2024-04-25T14:04:02Z</dcterms:modified>
</cp:coreProperties>
</file>